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5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5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4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4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0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4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7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7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8DF0-8498-42E8-A554-7D3865A0BD95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1058-B5B8-4475-9236-56B5BB997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2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ar-IQ" sz="3200" dirty="0" smtClean="0"/>
              <a:t>نوع الشحنات على سطوح معادن الطين</a:t>
            </a:r>
            <a:endParaRPr lang="en-US" sz="3200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442" y="828675"/>
            <a:ext cx="4724400" cy="4810125"/>
          </a:xfrm>
          <a:prstGeom prst="rect">
            <a:avLst/>
          </a:prstGeom>
        </p:spPr>
      </p:pic>
      <p:pic>
        <p:nvPicPr>
          <p:cNvPr id="7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8675"/>
            <a:ext cx="4393442" cy="4810125"/>
          </a:xfrm>
        </p:spPr>
      </p:pic>
    </p:spTree>
    <p:extLst>
      <p:ext uri="{BB962C8B-B14F-4D97-AF65-F5344CB8AC3E}">
        <p14:creationId xmlns:p14="http://schemas.microsoft.com/office/powerpoint/2010/main" val="2162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r>
              <a:rPr lang="ar-IQ" sz="3200" dirty="0" smtClean="0"/>
              <a:t>مجاميع الطين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6096000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ar-IQ" sz="2800" dirty="0" smtClean="0"/>
              <a:t>*مجموعة </a:t>
            </a:r>
            <a:r>
              <a:rPr lang="ar-IQ" sz="2800" dirty="0" err="1" smtClean="0"/>
              <a:t>الكاؤولونايت</a:t>
            </a:r>
            <a:r>
              <a:rPr lang="ar-IQ" sz="2800" dirty="0" smtClean="0"/>
              <a:t> : وهي من مجموعة الاطيان1:1 اي طبقه من </a:t>
            </a:r>
            <a:r>
              <a:rPr lang="ar-IQ" sz="2800" dirty="0" err="1" smtClean="0"/>
              <a:t>السيليكا</a:t>
            </a:r>
            <a:r>
              <a:rPr lang="ar-IQ" sz="2800" dirty="0" smtClean="0"/>
              <a:t> الى طبقه من </a:t>
            </a:r>
            <a:r>
              <a:rPr lang="ar-IQ" sz="2800" dirty="0" err="1" smtClean="0"/>
              <a:t>الالومينا</a:t>
            </a:r>
            <a:r>
              <a:rPr lang="ar-IQ" sz="2800" dirty="0" smtClean="0"/>
              <a:t> وهذه المجموعة تضم عدد كبير من المعادن مثل معدن </a:t>
            </a:r>
            <a:r>
              <a:rPr lang="ar-IQ" sz="2800" dirty="0" err="1" smtClean="0"/>
              <a:t>الكاؤولونايت</a:t>
            </a:r>
            <a:r>
              <a:rPr lang="ar-IQ" sz="2800" dirty="0" smtClean="0"/>
              <a:t> </a:t>
            </a:r>
            <a:r>
              <a:rPr lang="ar-IQ" sz="2800" dirty="0" err="1" smtClean="0"/>
              <a:t>والهالوسايت</a:t>
            </a:r>
            <a:r>
              <a:rPr lang="ar-IQ" sz="2800" dirty="0" smtClean="0"/>
              <a:t> </a:t>
            </a:r>
            <a:r>
              <a:rPr lang="ar-IQ" sz="2800" dirty="0" err="1" smtClean="0"/>
              <a:t>والدكايت</a:t>
            </a:r>
            <a:r>
              <a:rPr lang="ar-IQ" sz="2800" dirty="0" smtClean="0"/>
              <a:t> </a:t>
            </a:r>
            <a:r>
              <a:rPr lang="ar-IQ" sz="2800" dirty="0" err="1" smtClean="0"/>
              <a:t>والنكرايت</a:t>
            </a:r>
            <a:r>
              <a:rPr lang="ar-IQ" sz="2800" dirty="0" smtClean="0"/>
              <a:t> وتكون هذه </a:t>
            </a:r>
            <a:r>
              <a:rPr lang="ar-IQ" sz="2800" smtClean="0"/>
              <a:t>المعادن </a:t>
            </a:r>
            <a:r>
              <a:rPr lang="ar-IQ" sz="2800" smtClean="0"/>
              <a:t>سائدة </a:t>
            </a:r>
            <a:r>
              <a:rPr lang="ar-IQ" sz="2800" dirty="0" smtClean="0"/>
              <a:t>في الترب الحامضية </a:t>
            </a:r>
          </a:p>
          <a:p>
            <a:pPr marL="0" indent="0" algn="r">
              <a:buNone/>
            </a:pPr>
            <a:r>
              <a:rPr lang="ar-IQ" sz="2800" dirty="0" smtClean="0"/>
              <a:t>معدن </a:t>
            </a:r>
            <a:r>
              <a:rPr lang="ar-IQ" sz="2800" dirty="0" err="1" smtClean="0"/>
              <a:t>الكاؤولونايت</a:t>
            </a:r>
            <a:r>
              <a:rPr lang="ar-IQ" sz="2800" dirty="0" smtClean="0"/>
              <a:t>: يتميز بسعة تبادليه منخفضه تتراوح(1-10) او(3-15)  سنتي مول \كغم تمتاز افراد هذه المجموعة بكبر حجمها وتتراوح بين (0.1-1.5)</a:t>
            </a:r>
            <a:r>
              <a:rPr lang="ar-IQ" sz="2800" dirty="0" err="1" smtClean="0"/>
              <a:t>مايكرون</a:t>
            </a:r>
            <a:r>
              <a:rPr lang="ar-IQ" sz="2800" dirty="0" smtClean="0"/>
              <a:t> اي تتواجد في الطين الخشن .</a:t>
            </a:r>
          </a:p>
          <a:p>
            <a:pPr marL="0" indent="0" algn="r">
              <a:buNone/>
            </a:pPr>
            <a:r>
              <a:rPr lang="ar-IQ" sz="2800" dirty="0" smtClean="0"/>
              <a:t>التركيبة البلورية للمعدن يتكون من طبقتين طبقة </a:t>
            </a:r>
            <a:r>
              <a:rPr lang="ar-IQ" sz="2800" dirty="0" err="1" smtClean="0"/>
              <a:t>تتراهايدرا</a:t>
            </a:r>
            <a:r>
              <a:rPr lang="ar-IQ" sz="2800" dirty="0" smtClean="0"/>
              <a:t> وطبقة </a:t>
            </a:r>
            <a:r>
              <a:rPr lang="ar-IQ" sz="2800" dirty="0" err="1" smtClean="0"/>
              <a:t>اوكتاهايدرا</a:t>
            </a:r>
            <a:endParaRPr lang="en-US" sz="2800" dirty="0" smtClean="0"/>
          </a:p>
          <a:p>
            <a:pPr marL="0" indent="0" algn="r">
              <a:buNone/>
            </a:pPr>
            <a:r>
              <a:rPr lang="ar-IQ" sz="2800" dirty="0" smtClean="0"/>
              <a:t>التشوهات في التركيب البلوري : تحدث التشوهات اثناء تخليق المعدن او نتيجة تغير </a:t>
            </a:r>
            <a:r>
              <a:rPr lang="ar-IQ" sz="2800" dirty="0" err="1" smtClean="0"/>
              <a:t>الضروف</a:t>
            </a:r>
            <a:r>
              <a:rPr lang="ar-IQ" sz="2800" dirty="0" smtClean="0"/>
              <a:t> المحيطة بالمعدن وهي تختلف تبعا لنوع </a:t>
            </a:r>
            <a:r>
              <a:rPr lang="ar-IQ" sz="2800" dirty="0" err="1" smtClean="0"/>
              <a:t>الاوكتاهايدرا</a:t>
            </a:r>
            <a:r>
              <a:rPr lang="ar-IQ" sz="2800" dirty="0" smtClean="0"/>
              <a:t> (داي او تراي) ويحدث التشويه بانضغاط او رفع الحافات نحو الايون المركزي(الالمنيوم) ويتغير سمك </a:t>
            </a:r>
            <a:r>
              <a:rPr lang="ar-IQ" sz="2800" dirty="0" err="1" smtClean="0"/>
              <a:t>الطبقه</a:t>
            </a:r>
            <a:r>
              <a:rPr lang="ar-IQ" sz="2800" dirty="0" smtClean="0"/>
              <a:t> وهذا يحدث في طبقة الداي </a:t>
            </a:r>
            <a:r>
              <a:rPr lang="ar-IQ" sz="2800" dirty="0" err="1" smtClean="0"/>
              <a:t>اوكتاهايدرا</a:t>
            </a:r>
            <a:r>
              <a:rPr lang="ar-IQ" sz="2800" dirty="0" smtClean="0"/>
              <a:t> بسبب وجود مكان فارغ من الالمنيوم حيث ان ايون الالمنيوم ثلاثي التكافؤ اما في حالة الايون المركزي (المغنيسيوم) فهو ثنائي الشحنة وبالتالي يكون الانضغاط قليل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40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0"/>
            <a:ext cx="5314950" cy="3017440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124201"/>
            <a:ext cx="53340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157</Words>
  <Application>Microsoft Office PowerPoint</Application>
  <PresentationFormat>عرض على الشاشة (3:4)‏</PresentationFormat>
  <Paragraphs>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نوع الشحنات على سطوح معادن الطين</vt:lpstr>
      <vt:lpstr>مجاميع الطين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نوع الشحنات على سطوح معادن الطين</dc:title>
  <dc:creator>lenovo</dc:creator>
  <cp:lastModifiedBy>lenovo</cp:lastModifiedBy>
  <cp:revision>2</cp:revision>
  <dcterms:created xsi:type="dcterms:W3CDTF">2019-07-13T16:56:45Z</dcterms:created>
  <dcterms:modified xsi:type="dcterms:W3CDTF">2020-06-19T12:37:05Z</dcterms:modified>
</cp:coreProperties>
</file>